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79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8DCF-09FC-4A88-8A63-1F02B5130063}" type="doc">
      <dgm:prSet loTypeId="urn:microsoft.com/office/officeart/2005/8/layout/process2" loCatId="process" qsTypeId="urn:microsoft.com/office/officeart/2005/8/quickstyle/simple1" qsCatId="simple" csTypeId="urn:microsoft.com/office/officeart/2005/8/colors/accent1_4" csCatId="accent1" phldr="1"/>
      <dgm:spPr/>
    </dgm:pt>
    <dgm:pt modelId="{6E896DF1-DC4F-40E5-9533-D0977007FD33}">
      <dgm:prSet phldrT="[Texto]"/>
      <dgm:spPr/>
      <dgm:t>
        <a:bodyPr/>
        <a:lstStyle/>
        <a:p>
          <a:r>
            <a:rPr lang="es-MX" dirty="0"/>
            <a:t>Use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get</a:t>
          </a:r>
          <a:r>
            <a:rPr lang="es-MX" dirty="0"/>
            <a:t> </a:t>
          </a:r>
          <a:r>
            <a:rPr lang="es-MX" dirty="0" err="1"/>
            <a:t>request</a:t>
          </a:r>
          <a:r>
            <a:rPr lang="es-MX" dirty="0"/>
            <a:t> </a:t>
          </a:r>
          <a:r>
            <a:rPr lang="es-MX" dirty="0" err="1"/>
            <a:t>to</a:t>
          </a:r>
          <a:r>
            <a:rPr lang="es-MX" dirty="0"/>
            <a:t> </a:t>
          </a:r>
          <a:r>
            <a:rPr lang="es-MX" dirty="0" err="1"/>
            <a:t>obtain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data</a:t>
          </a:r>
          <a:endParaRPr lang="en-US" dirty="0"/>
        </a:p>
      </dgm:t>
    </dgm:pt>
    <dgm:pt modelId="{E104FF16-E947-41F4-AD9E-F41C5BFF506D}" type="parTrans" cxnId="{B0666CC2-05BB-40E9-B432-5FDAFB16D700}">
      <dgm:prSet/>
      <dgm:spPr/>
      <dgm:t>
        <a:bodyPr/>
        <a:lstStyle/>
        <a:p>
          <a:endParaRPr lang="en-US"/>
        </a:p>
      </dgm:t>
    </dgm:pt>
    <dgm:pt modelId="{409040C0-0031-40F0-8572-CBCC2CB45525}" type="sibTrans" cxnId="{B0666CC2-05BB-40E9-B432-5FDAFB16D700}">
      <dgm:prSet/>
      <dgm:spPr/>
      <dgm:t>
        <a:bodyPr/>
        <a:lstStyle/>
        <a:p>
          <a:endParaRPr lang="en-US"/>
        </a:p>
      </dgm:t>
    </dgm:pt>
    <dgm:pt modelId="{779DA8C8-AD7F-4170-9D3C-B973F359FA4A}">
      <dgm:prSet phldrT="[Texto]"/>
      <dgm:spPr/>
      <dgm:t>
        <a:bodyPr/>
        <a:lstStyle/>
        <a:p>
          <a:r>
            <a:rPr lang="es-MX" dirty="0" err="1"/>
            <a:t>Process</a:t>
          </a:r>
          <a:r>
            <a:rPr lang="es-MX" dirty="0"/>
            <a:t> and </a:t>
          </a:r>
          <a:r>
            <a:rPr lang="es-MX" dirty="0" err="1"/>
            <a:t>normalize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data </a:t>
          </a:r>
          <a:r>
            <a:rPr lang="es-MX" dirty="0" err="1"/>
            <a:t>with</a:t>
          </a:r>
          <a:r>
            <a:rPr lang="es-MX" dirty="0"/>
            <a:t> .</a:t>
          </a:r>
          <a:r>
            <a:rPr lang="es-MX" dirty="0" err="1"/>
            <a:t>json_normalize</a:t>
          </a:r>
          <a:r>
            <a:rPr lang="es-MX" dirty="0"/>
            <a:t>()</a:t>
          </a:r>
          <a:endParaRPr lang="en-US" dirty="0"/>
        </a:p>
      </dgm:t>
    </dgm:pt>
    <dgm:pt modelId="{EE41F6A2-CAFF-4B64-B8B3-AB1A805FBC04}" type="parTrans" cxnId="{1B885A20-0AC0-4C19-B956-D4F2DE2E19E9}">
      <dgm:prSet/>
      <dgm:spPr/>
      <dgm:t>
        <a:bodyPr/>
        <a:lstStyle/>
        <a:p>
          <a:endParaRPr lang="en-US"/>
        </a:p>
      </dgm:t>
    </dgm:pt>
    <dgm:pt modelId="{FDB94745-A562-43D1-B8D8-0108DE3D6257}" type="sibTrans" cxnId="{1B885A20-0AC0-4C19-B956-D4F2DE2E19E9}">
      <dgm:prSet/>
      <dgm:spPr/>
      <dgm:t>
        <a:bodyPr/>
        <a:lstStyle/>
        <a:p>
          <a:endParaRPr lang="en-US"/>
        </a:p>
      </dgm:t>
    </dgm:pt>
    <dgm:pt modelId="{9FE094B7-A8A5-4344-A8B0-B16DAE78E47C}">
      <dgm:prSet phldrT="[Texto]"/>
      <dgm:spPr/>
      <dgm:t>
        <a:bodyPr/>
        <a:lstStyle/>
        <a:p>
          <a:r>
            <a:rPr lang="es-MX" dirty="0" err="1"/>
            <a:t>Filter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data </a:t>
          </a:r>
          <a:r>
            <a:rPr lang="es-MX" dirty="0" err="1"/>
            <a:t>to</a:t>
          </a:r>
          <a:r>
            <a:rPr lang="es-MX" dirty="0"/>
            <a:t> </a:t>
          </a:r>
          <a:r>
            <a:rPr lang="es-MX" dirty="0" err="1"/>
            <a:t>have</a:t>
          </a:r>
          <a:r>
            <a:rPr lang="es-MX" dirty="0"/>
            <a:t> </a:t>
          </a:r>
          <a:r>
            <a:rPr lang="es-MX" dirty="0" err="1"/>
            <a:t>only</a:t>
          </a:r>
          <a:r>
            <a:rPr lang="es-MX" dirty="0"/>
            <a:t> dato </a:t>
          </a:r>
          <a:r>
            <a:rPr lang="es-MX" dirty="0" err="1"/>
            <a:t>of</a:t>
          </a:r>
          <a:r>
            <a:rPr lang="es-MX" dirty="0"/>
            <a:t> Falcon 9</a:t>
          </a:r>
          <a:endParaRPr lang="en-US" dirty="0"/>
        </a:p>
      </dgm:t>
    </dgm:pt>
    <dgm:pt modelId="{AC5F4E5A-165F-4C90-8E8E-696049A2D1F1}" type="parTrans" cxnId="{E6253422-B0D8-4D3B-95DA-C276977CDD7D}">
      <dgm:prSet/>
      <dgm:spPr/>
      <dgm:t>
        <a:bodyPr/>
        <a:lstStyle/>
        <a:p>
          <a:endParaRPr lang="en-US"/>
        </a:p>
      </dgm:t>
    </dgm:pt>
    <dgm:pt modelId="{82A063D4-3E88-495F-BAD4-5DF9B8119DD8}" type="sibTrans" cxnId="{E6253422-B0D8-4D3B-95DA-C276977CDD7D}">
      <dgm:prSet/>
      <dgm:spPr/>
      <dgm:t>
        <a:bodyPr/>
        <a:lstStyle/>
        <a:p>
          <a:endParaRPr lang="en-US"/>
        </a:p>
      </dgm:t>
    </dgm:pt>
    <dgm:pt modelId="{91F16A05-BF16-48E1-B5E4-DA959AB31742}">
      <dgm:prSet phldrT="[Texto]"/>
      <dgm:spPr/>
      <dgm:t>
        <a:bodyPr/>
        <a:lstStyle/>
        <a:p>
          <a:r>
            <a:rPr lang="es-MX" dirty="0"/>
            <a:t>Look </a:t>
          </a:r>
          <a:r>
            <a:rPr lang="es-MX" dirty="0" err="1"/>
            <a:t>for</a:t>
          </a:r>
          <a:r>
            <a:rPr lang="es-MX" dirty="0"/>
            <a:t> </a:t>
          </a:r>
          <a:r>
            <a:rPr lang="es-MX" dirty="0" err="1"/>
            <a:t>missing</a:t>
          </a:r>
          <a:r>
            <a:rPr lang="es-MX" dirty="0"/>
            <a:t> </a:t>
          </a:r>
          <a:r>
            <a:rPr lang="es-MX" dirty="0" err="1"/>
            <a:t>values</a:t>
          </a:r>
          <a:r>
            <a:rPr lang="es-MX" dirty="0"/>
            <a:t> and </a:t>
          </a:r>
          <a:r>
            <a:rPr lang="es-MX" dirty="0" err="1"/>
            <a:t>replace</a:t>
          </a:r>
          <a:r>
            <a:rPr lang="es-MX" dirty="0"/>
            <a:t> </a:t>
          </a:r>
          <a:r>
            <a:rPr lang="es-MX" dirty="0" err="1"/>
            <a:t>them</a:t>
          </a:r>
          <a:r>
            <a:rPr lang="es-MX" dirty="0"/>
            <a:t> </a:t>
          </a:r>
          <a:r>
            <a:rPr lang="es-MX" dirty="0" err="1"/>
            <a:t>with</a:t>
          </a:r>
          <a:r>
            <a:rPr lang="es-MX" dirty="0"/>
            <a:t> </a:t>
          </a:r>
          <a:r>
            <a:rPr lang="es-MX" dirty="0" err="1"/>
            <a:t>function</a:t>
          </a:r>
          <a:r>
            <a:rPr lang="es-MX" dirty="0"/>
            <a:t> mean()</a:t>
          </a:r>
          <a:endParaRPr lang="en-US" dirty="0"/>
        </a:p>
      </dgm:t>
    </dgm:pt>
    <dgm:pt modelId="{8F9020D4-5C06-431F-8941-BFD4A247A285}" type="parTrans" cxnId="{3AE9D58C-D0F9-4856-95DB-6E2AC50B111D}">
      <dgm:prSet/>
      <dgm:spPr/>
      <dgm:t>
        <a:bodyPr/>
        <a:lstStyle/>
        <a:p>
          <a:endParaRPr lang="en-US"/>
        </a:p>
      </dgm:t>
    </dgm:pt>
    <dgm:pt modelId="{C584678E-0AB4-433B-8F53-5D3FCB5AC4A4}" type="sibTrans" cxnId="{3AE9D58C-D0F9-4856-95DB-6E2AC50B111D}">
      <dgm:prSet/>
      <dgm:spPr/>
      <dgm:t>
        <a:bodyPr/>
        <a:lstStyle/>
        <a:p>
          <a:endParaRPr lang="en-US"/>
        </a:p>
      </dgm:t>
    </dgm:pt>
    <dgm:pt modelId="{B38D09B5-F708-47EA-9862-9D689EE12BA0}">
      <dgm:prSet phldrT="[Texto]"/>
      <dgm:spPr/>
      <dgm:t>
        <a:bodyPr/>
        <a:lstStyle/>
        <a:p>
          <a:r>
            <a:rPr lang="es-MX" dirty="0" err="1"/>
            <a:t>Create</a:t>
          </a:r>
          <a:r>
            <a:rPr lang="es-MX" dirty="0"/>
            <a:t> and sabe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dataframe</a:t>
          </a:r>
          <a:endParaRPr lang="en-US" dirty="0"/>
        </a:p>
      </dgm:t>
    </dgm:pt>
    <dgm:pt modelId="{E0944FF5-F00C-44DA-A7C0-1EACD71D642E}" type="parTrans" cxnId="{00A0B628-5F44-44A7-B770-8FFCE94618AD}">
      <dgm:prSet/>
      <dgm:spPr/>
      <dgm:t>
        <a:bodyPr/>
        <a:lstStyle/>
        <a:p>
          <a:endParaRPr lang="en-US"/>
        </a:p>
      </dgm:t>
    </dgm:pt>
    <dgm:pt modelId="{65694C76-85B8-46DB-8746-889359A59FDA}" type="sibTrans" cxnId="{00A0B628-5F44-44A7-B770-8FFCE94618AD}">
      <dgm:prSet/>
      <dgm:spPr/>
      <dgm:t>
        <a:bodyPr/>
        <a:lstStyle/>
        <a:p>
          <a:endParaRPr lang="en-US"/>
        </a:p>
      </dgm:t>
    </dgm:pt>
    <dgm:pt modelId="{2E17AF27-A697-48A5-9ECD-2669F6CA74E9}" type="pres">
      <dgm:prSet presAssocID="{C22F8DCF-09FC-4A88-8A63-1F02B5130063}" presName="linearFlow" presStyleCnt="0">
        <dgm:presLayoutVars>
          <dgm:resizeHandles val="exact"/>
        </dgm:presLayoutVars>
      </dgm:prSet>
      <dgm:spPr/>
    </dgm:pt>
    <dgm:pt modelId="{34B8DAC1-E6E2-4011-B197-DAA7F91100D3}" type="pres">
      <dgm:prSet presAssocID="{6E896DF1-DC4F-40E5-9533-D0977007FD33}" presName="node" presStyleLbl="node1" presStyleIdx="0" presStyleCnt="5" custScaleX="153967">
        <dgm:presLayoutVars>
          <dgm:bulletEnabled val="1"/>
        </dgm:presLayoutVars>
      </dgm:prSet>
      <dgm:spPr/>
    </dgm:pt>
    <dgm:pt modelId="{D56C1553-2252-40C7-884E-1E96796BFEC2}" type="pres">
      <dgm:prSet presAssocID="{409040C0-0031-40F0-8572-CBCC2CB45525}" presName="sibTrans" presStyleLbl="sibTrans2D1" presStyleIdx="0" presStyleCnt="4" custAng="10800000" custFlipVert="1" custFlipHor="1" custScaleX="69578" custScaleY="61265" custLinFactNeighborY="0"/>
      <dgm:spPr/>
    </dgm:pt>
    <dgm:pt modelId="{37F759E5-6707-4174-B5A7-D5D18FE88B1A}" type="pres">
      <dgm:prSet presAssocID="{409040C0-0031-40F0-8572-CBCC2CB45525}" presName="connectorText" presStyleLbl="sibTrans2D1" presStyleIdx="0" presStyleCnt="4"/>
      <dgm:spPr/>
    </dgm:pt>
    <dgm:pt modelId="{419AD5F0-7CB0-427C-8A04-F0F6679843CC}" type="pres">
      <dgm:prSet presAssocID="{779DA8C8-AD7F-4170-9D3C-B973F359FA4A}" presName="node" presStyleLbl="node1" presStyleIdx="1" presStyleCnt="5" custScaleX="153967" custLinFactNeighborY="-17028">
        <dgm:presLayoutVars>
          <dgm:bulletEnabled val="1"/>
        </dgm:presLayoutVars>
      </dgm:prSet>
      <dgm:spPr/>
    </dgm:pt>
    <dgm:pt modelId="{5BE98947-6F2E-488F-BF69-09ED6F850012}" type="pres">
      <dgm:prSet presAssocID="{FDB94745-A562-43D1-B8D8-0108DE3D6257}" presName="sibTrans" presStyleLbl="sibTrans2D1" presStyleIdx="1" presStyleCnt="4" custAng="10800000" custFlipVert="1" custFlipHor="1" custScaleX="69578" custScaleY="61265" custLinFactNeighborY="0"/>
      <dgm:spPr/>
    </dgm:pt>
    <dgm:pt modelId="{57390760-C9C3-472A-9948-8055E7583B07}" type="pres">
      <dgm:prSet presAssocID="{FDB94745-A562-43D1-B8D8-0108DE3D6257}" presName="connectorText" presStyleLbl="sibTrans2D1" presStyleIdx="1" presStyleCnt="4"/>
      <dgm:spPr/>
    </dgm:pt>
    <dgm:pt modelId="{CB3B6141-BAF3-4FE4-9DFA-2E3AD90A3319}" type="pres">
      <dgm:prSet presAssocID="{9FE094B7-A8A5-4344-A8B0-B16DAE78E47C}" presName="node" presStyleLbl="node1" presStyleIdx="2" presStyleCnt="5" custScaleX="153967" custLinFactNeighborY="-34056">
        <dgm:presLayoutVars>
          <dgm:bulletEnabled val="1"/>
        </dgm:presLayoutVars>
      </dgm:prSet>
      <dgm:spPr/>
    </dgm:pt>
    <dgm:pt modelId="{F5514FEC-6925-49CE-B74D-2A47C780DD3A}" type="pres">
      <dgm:prSet presAssocID="{82A063D4-3E88-495F-BAD4-5DF9B8119DD8}" presName="sibTrans" presStyleLbl="sibTrans2D1" presStyleIdx="2" presStyleCnt="4" custAng="10800000" custFlipVert="1" custFlipHor="1" custScaleX="69578" custScaleY="61265" custLinFactNeighborY="0"/>
      <dgm:spPr/>
    </dgm:pt>
    <dgm:pt modelId="{229744EF-64EE-4D64-847B-2E3567653CF9}" type="pres">
      <dgm:prSet presAssocID="{82A063D4-3E88-495F-BAD4-5DF9B8119DD8}" presName="connectorText" presStyleLbl="sibTrans2D1" presStyleIdx="2" presStyleCnt="4"/>
      <dgm:spPr/>
    </dgm:pt>
    <dgm:pt modelId="{6BCB1AEA-27BA-477B-AF45-C16D9785D393}" type="pres">
      <dgm:prSet presAssocID="{91F16A05-BF16-48E1-B5E4-DA959AB31742}" presName="node" presStyleLbl="node1" presStyleIdx="3" presStyleCnt="5" custScaleX="153967" custLinFactNeighborY="-51084">
        <dgm:presLayoutVars>
          <dgm:bulletEnabled val="1"/>
        </dgm:presLayoutVars>
      </dgm:prSet>
      <dgm:spPr/>
    </dgm:pt>
    <dgm:pt modelId="{357EB461-66C5-4E72-AC24-2074B8D0BB2A}" type="pres">
      <dgm:prSet presAssocID="{C584678E-0AB4-433B-8F53-5D3FCB5AC4A4}" presName="sibTrans" presStyleLbl="sibTrans2D1" presStyleIdx="3" presStyleCnt="4" custAng="10800000" custFlipVert="1" custFlipHor="1" custScaleX="69578" custScaleY="61265" custLinFactNeighborY="0"/>
      <dgm:spPr/>
    </dgm:pt>
    <dgm:pt modelId="{7EC6D5ED-8DBF-4E5F-96C6-149AE8D0CC98}" type="pres">
      <dgm:prSet presAssocID="{C584678E-0AB4-433B-8F53-5D3FCB5AC4A4}" presName="connectorText" presStyleLbl="sibTrans2D1" presStyleIdx="3" presStyleCnt="4"/>
      <dgm:spPr/>
    </dgm:pt>
    <dgm:pt modelId="{0DDF2EE6-80D3-4E43-B3EA-F3B558EEBA53}" type="pres">
      <dgm:prSet presAssocID="{B38D09B5-F708-47EA-9862-9D689EE12BA0}" presName="node" presStyleLbl="node1" presStyleIdx="4" presStyleCnt="5" custScaleX="153967" custLinFactNeighborY="-68112">
        <dgm:presLayoutVars>
          <dgm:bulletEnabled val="1"/>
        </dgm:presLayoutVars>
      </dgm:prSet>
      <dgm:spPr/>
    </dgm:pt>
  </dgm:ptLst>
  <dgm:cxnLst>
    <dgm:cxn modelId="{9CAA3105-C5F8-446C-BD8B-7544678A5245}" type="presOf" srcId="{FDB94745-A562-43D1-B8D8-0108DE3D6257}" destId="{57390760-C9C3-472A-9948-8055E7583B07}" srcOrd="1" destOrd="0" presId="urn:microsoft.com/office/officeart/2005/8/layout/process2"/>
    <dgm:cxn modelId="{1645F11E-3B3F-4897-987B-707227C286ED}" type="presOf" srcId="{C22F8DCF-09FC-4A88-8A63-1F02B5130063}" destId="{2E17AF27-A697-48A5-9ECD-2669F6CA74E9}" srcOrd="0" destOrd="0" presId="urn:microsoft.com/office/officeart/2005/8/layout/process2"/>
    <dgm:cxn modelId="{1B885A20-0AC0-4C19-B956-D4F2DE2E19E9}" srcId="{C22F8DCF-09FC-4A88-8A63-1F02B5130063}" destId="{779DA8C8-AD7F-4170-9D3C-B973F359FA4A}" srcOrd="1" destOrd="0" parTransId="{EE41F6A2-CAFF-4B64-B8B3-AB1A805FBC04}" sibTransId="{FDB94745-A562-43D1-B8D8-0108DE3D6257}"/>
    <dgm:cxn modelId="{E6253422-B0D8-4D3B-95DA-C276977CDD7D}" srcId="{C22F8DCF-09FC-4A88-8A63-1F02B5130063}" destId="{9FE094B7-A8A5-4344-A8B0-B16DAE78E47C}" srcOrd="2" destOrd="0" parTransId="{AC5F4E5A-165F-4C90-8E8E-696049A2D1F1}" sibTransId="{82A063D4-3E88-495F-BAD4-5DF9B8119DD8}"/>
    <dgm:cxn modelId="{00A0B628-5F44-44A7-B770-8FFCE94618AD}" srcId="{C22F8DCF-09FC-4A88-8A63-1F02B5130063}" destId="{B38D09B5-F708-47EA-9862-9D689EE12BA0}" srcOrd="4" destOrd="0" parTransId="{E0944FF5-F00C-44DA-A7C0-1EACD71D642E}" sibTransId="{65694C76-85B8-46DB-8746-889359A59FDA}"/>
    <dgm:cxn modelId="{0C13D43C-291C-4DE4-A926-EEC69D63DA32}" type="presOf" srcId="{91F16A05-BF16-48E1-B5E4-DA959AB31742}" destId="{6BCB1AEA-27BA-477B-AF45-C16D9785D393}" srcOrd="0" destOrd="0" presId="urn:microsoft.com/office/officeart/2005/8/layout/process2"/>
    <dgm:cxn modelId="{F3B9263D-526D-4F26-B4CC-4AEED9A3E2D9}" type="presOf" srcId="{9FE094B7-A8A5-4344-A8B0-B16DAE78E47C}" destId="{CB3B6141-BAF3-4FE4-9DFA-2E3AD90A3319}" srcOrd="0" destOrd="0" presId="urn:microsoft.com/office/officeart/2005/8/layout/process2"/>
    <dgm:cxn modelId="{290AC067-5FC5-45DD-A5D8-289E5C274FF3}" type="presOf" srcId="{FDB94745-A562-43D1-B8D8-0108DE3D6257}" destId="{5BE98947-6F2E-488F-BF69-09ED6F850012}" srcOrd="0" destOrd="0" presId="urn:microsoft.com/office/officeart/2005/8/layout/process2"/>
    <dgm:cxn modelId="{8957EB6C-56AE-43FA-870D-E2AB9D525A81}" type="presOf" srcId="{6E896DF1-DC4F-40E5-9533-D0977007FD33}" destId="{34B8DAC1-E6E2-4011-B197-DAA7F91100D3}" srcOrd="0" destOrd="0" presId="urn:microsoft.com/office/officeart/2005/8/layout/process2"/>
    <dgm:cxn modelId="{6204E588-642B-4E98-A6F3-35AA8084C7AA}" type="presOf" srcId="{B38D09B5-F708-47EA-9862-9D689EE12BA0}" destId="{0DDF2EE6-80D3-4E43-B3EA-F3B558EEBA53}" srcOrd="0" destOrd="0" presId="urn:microsoft.com/office/officeart/2005/8/layout/process2"/>
    <dgm:cxn modelId="{3AE9D58C-D0F9-4856-95DB-6E2AC50B111D}" srcId="{C22F8DCF-09FC-4A88-8A63-1F02B5130063}" destId="{91F16A05-BF16-48E1-B5E4-DA959AB31742}" srcOrd="3" destOrd="0" parTransId="{8F9020D4-5C06-431F-8941-BFD4A247A285}" sibTransId="{C584678E-0AB4-433B-8F53-5D3FCB5AC4A4}"/>
    <dgm:cxn modelId="{7D90FE99-7312-4F75-AD1D-620371458C25}" type="presOf" srcId="{C584678E-0AB4-433B-8F53-5D3FCB5AC4A4}" destId="{7EC6D5ED-8DBF-4E5F-96C6-149AE8D0CC98}" srcOrd="1" destOrd="0" presId="urn:microsoft.com/office/officeart/2005/8/layout/process2"/>
    <dgm:cxn modelId="{1BABD6A6-B40A-4D2A-8F75-8DFF3D2BA46E}" type="presOf" srcId="{82A063D4-3E88-495F-BAD4-5DF9B8119DD8}" destId="{229744EF-64EE-4D64-847B-2E3567653CF9}" srcOrd="1" destOrd="0" presId="urn:microsoft.com/office/officeart/2005/8/layout/process2"/>
    <dgm:cxn modelId="{1F2F83B0-2C08-4498-82B4-8A0DA2B4A7BE}" type="presOf" srcId="{779DA8C8-AD7F-4170-9D3C-B973F359FA4A}" destId="{419AD5F0-7CB0-427C-8A04-F0F6679843CC}" srcOrd="0" destOrd="0" presId="urn:microsoft.com/office/officeart/2005/8/layout/process2"/>
    <dgm:cxn modelId="{97873CC2-DE3F-418C-9B4F-C046B1A1B386}" type="presOf" srcId="{409040C0-0031-40F0-8572-CBCC2CB45525}" destId="{37F759E5-6707-4174-B5A7-D5D18FE88B1A}" srcOrd="1" destOrd="0" presId="urn:microsoft.com/office/officeart/2005/8/layout/process2"/>
    <dgm:cxn modelId="{B0666CC2-05BB-40E9-B432-5FDAFB16D700}" srcId="{C22F8DCF-09FC-4A88-8A63-1F02B5130063}" destId="{6E896DF1-DC4F-40E5-9533-D0977007FD33}" srcOrd="0" destOrd="0" parTransId="{E104FF16-E947-41F4-AD9E-F41C5BFF506D}" sibTransId="{409040C0-0031-40F0-8572-CBCC2CB45525}"/>
    <dgm:cxn modelId="{7DE128CC-C157-4F3D-8060-28129FCE1B9B}" type="presOf" srcId="{C584678E-0AB4-433B-8F53-5D3FCB5AC4A4}" destId="{357EB461-66C5-4E72-AC24-2074B8D0BB2A}" srcOrd="0" destOrd="0" presId="urn:microsoft.com/office/officeart/2005/8/layout/process2"/>
    <dgm:cxn modelId="{82AE97D4-0348-475F-96D9-068BF3443B95}" type="presOf" srcId="{82A063D4-3E88-495F-BAD4-5DF9B8119DD8}" destId="{F5514FEC-6925-49CE-B74D-2A47C780DD3A}" srcOrd="0" destOrd="0" presId="urn:microsoft.com/office/officeart/2005/8/layout/process2"/>
    <dgm:cxn modelId="{1A934FFF-623F-49D6-A0F6-1B411CEDAB35}" type="presOf" srcId="{409040C0-0031-40F0-8572-CBCC2CB45525}" destId="{D56C1553-2252-40C7-884E-1E96796BFEC2}" srcOrd="0" destOrd="0" presId="urn:microsoft.com/office/officeart/2005/8/layout/process2"/>
    <dgm:cxn modelId="{0C8A91D9-CE7E-4022-868B-BC12B0CF93D8}" type="presParOf" srcId="{2E17AF27-A697-48A5-9ECD-2669F6CA74E9}" destId="{34B8DAC1-E6E2-4011-B197-DAA7F91100D3}" srcOrd="0" destOrd="0" presId="urn:microsoft.com/office/officeart/2005/8/layout/process2"/>
    <dgm:cxn modelId="{3DBFA466-BA63-4463-99C6-1059E5ABB394}" type="presParOf" srcId="{2E17AF27-A697-48A5-9ECD-2669F6CA74E9}" destId="{D56C1553-2252-40C7-884E-1E96796BFEC2}" srcOrd="1" destOrd="0" presId="urn:microsoft.com/office/officeart/2005/8/layout/process2"/>
    <dgm:cxn modelId="{001D4F03-61B1-4326-A94D-62D93317D6FA}" type="presParOf" srcId="{D56C1553-2252-40C7-884E-1E96796BFEC2}" destId="{37F759E5-6707-4174-B5A7-D5D18FE88B1A}" srcOrd="0" destOrd="0" presId="urn:microsoft.com/office/officeart/2005/8/layout/process2"/>
    <dgm:cxn modelId="{C4604426-78C1-4A3A-89CD-F8C39C80475A}" type="presParOf" srcId="{2E17AF27-A697-48A5-9ECD-2669F6CA74E9}" destId="{419AD5F0-7CB0-427C-8A04-F0F6679843CC}" srcOrd="2" destOrd="0" presId="urn:microsoft.com/office/officeart/2005/8/layout/process2"/>
    <dgm:cxn modelId="{2BF9419C-ECE5-4245-8710-CE9AE73CF7E9}" type="presParOf" srcId="{2E17AF27-A697-48A5-9ECD-2669F6CA74E9}" destId="{5BE98947-6F2E-488F-BF69-09ED6F850012}" srcOrd="3" destOrd="0" presId="urn:microsoft.com/office/officeart/2005/8/layout/process2"/>
    <dgm:cxn modelId="{7A3EA6C6-2F87-4EA4-B9AD-6D3350CD4756}" type="presParOf" srcId="{5BE98947-6F2E-488F-BF69-09ED6F850012}" destId="{57390760-C9C3-472A-9948-8055E7583B07}" srcOrd="0" destOrd="0" presId="urn:microsoft.com/office/officeart/2005/8/layout/process2"/>
    <dgm:cxn modelId="{B562D2CF-EF67-4781-8743-8FB23B76928E}" type="presParOf" srcId="{2E17AF27-A697-48A5-9ECD-2669F6CA74E9}" destId="{CB3B6141-BAF3-4FE4-9DFA-2E3AD90A3319}" srcOrd="4" destOrd="0" presId="urn:microsoft.com/office/officeart/2005/8/layout/process2"/>
    <dgm:cxn modelId="{BA7D3204-03A8-41DA-856A-4D0706348BA0}" type="presParOf" srcId="{2E17AF27-A697-48A5-9ECD-2669F6CA74E9}" destId="{F5514FEC-6925-49CE-B74D-2A47C780DD3A}" srcOrd="5" destOrd="0" presId="urn:microsoft.com/office/officeart/2005/8/layout/process2"/>
    <dgm:cxn modelId="{69CBD356-A69C-4B0D-BA8B-CA3B8CE7B05A}" type="presParOf" srcId="{F5514FEC-6925-49CE-B74D-2A47C780DD3A}" destId="{229744EF-64EE-4D64-847B-2E3567653CF9}" srcOrd="0" destOrd="0" presId="urn:microsoft.com/office/officeart/2005/8/layout/process2"/>
    <dgm:cxn modelId="{E70A63D8-3C48-443C-8AFB-9CBD85834DEE}" type="presParOf" srcId="{2E17AF27-A697-48A5-9ECD-2669F6CA74E9}" destId="{6BCB1AEA-27BA-477B-AF45-C16D9785D393}" srcOrd="6" destOrd="0" presId="urn:microsoft.com/office/officeart/2005/8/layout/process2"/>
    <dgm:cxn modelId="{9344647B-FC5B-4882-B1A8-9BC099AA2CD4}" type="presParOf" srcId="{2E17AF27-A697-48A5-9ECD-2669F6CA74E9}" destId="{357EB461-66C5-4E72-AC24-2074B8D0BB2A}" srcOrd="7" destOrd="0" presId="urn:microsoft.com/office/officeart/2005/8/layout/process2"/>
    <dgm:cxn modelId="{7CB2BE6F-9C6C-4675-9DD0-066BB7A39F3E}" type="presParOf" srcId="{357EB461-66C5-4E72-AC24-2074B8D0BB2A}" destId="{7EC6D5ED-8DBF-4E5F-96C6-149AE8D0CC98}" srcOrd="0" destOrd="0" presId="urn:microsoft.com/office/officeart/2005/8/layout/process2"/>
    <dgm:cxn modelId="{2CE00047-B5F9-4DA8-ABD9-C260D4787E5B}" type="presParOf" srcId="{2E17AF27-A697-48A5-9ECD-2669F6CA74E9}" destId="{0DDF2EE6-80D3-4E43-B3EA-F3B558EEBA5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8DAC1-E6E2-4011-B197-DAA7F91100D3}">
      <dsp:nvSpPr>
        <dsp:cNvPr id="0" name=""/>
        <dsp:cNvSpPr/>
      </dsp:nvSpPr>
      <dsp:spPr>
        <a:xfrm>
          <a:off x="1680879" y="661"/>
          <a:ext cx="4766241" cy="7739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Use </a:t>
          </a:r>
          <a:r>
            <a:rPr lang="es-MX" sz="1600" kern="1200" dirty="0" err="1"/>
            <a:t>the</a:t>
          </a:r>
          <a:r>
            <a:rPr lang="es-MX" sz="1600" kern="1200" dirty="0"/>
            <a:t> </a:t>
          </a:r>
          <a:r>
            <a:rPr lang="es-MX" sz="1600" kern="1200" dirty="0" err="1"/>
            <a:t>get</a:t>
          </a:r>
          <a:r>
            <a:rPr lang="es-MX" sz="1600" kern="1200" dirty="0"/>
            <a:t> </a:t>
          </a:r>
          <a:r>
            <a:rPr lang="es-MX" sz="1600" kern="1200" dirty="0" err="1"/>
            <a:t>request</a:t>
          </a:r>
          <a:r>
            <a:rPr lang="es-MX" sz="1600" kern="1200" dirty="0"/>
            <a:t> </a:t>
          </a:r>
          <a:r>
            <a:rPr lang="es-MX" sz="1600" kern="1200" dirty="0" err="1"/>
            <a:t>to</a:t>
          </a:r>
          <a:r>
            <a:rPr lang="es-MX" sz="1600" kern="1200" dirty="0"/>
            <a:t> </a:t>
          </a:r>
          <a:r>
            <a:rPr lang="es-MX" sz="1600" kern="1200" dirty="0" err="1"/>
            <a:t>obtain</a:t>
          </a:r>
          <a:r>
            <a:rPr lang="es-MX" sz="1600" kern="1200" dirty="0"/>
            <a:t> </a:t>
          </a:r>
          <a:r>
            <a:rPr lang="es-MX" sz="1600" kern="1200" dirty="0" err="1"/>
            <a:t>the</a:t>
          </a:r>
          <a:r>
            <a:rPr lang="es-MX" sz="1600" kern="1200" dirty="0"/>
            <a:t> data</a:t>
          </a:r>
          <a:endParaRPr lang="en-US" sz="1600" kern="1200" dirty="0"/>
        </a:p>
      </dsp:txBody>
      <dsp:txXfrm>
        <a:off x="1703546" y="23328"/>
        <a:ext cx="4720907" cy="728572"/>
      </dsp:txXfrm>
    </dsp:sp>
    <dsp:sp modelId="{D56C1553-2252-40C7-884E-1E96796BFEC2}">
      <dsp:nvSpPr>
        <dsp:cNvPr id="0" name=""/>
        <dsp:cNvSpPr/>
      </dsp:nvSpPr>
      <dsp:spPr>
        <a:xfrm rot="16200000" flipH="1" flipV="1">
          <a:off x="3991098" y="807589"/>
          <a:ext cx="145802" cy="213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999992" y="841368"/>
        <a:ext cx="128016" cy="102061"/>
      </dsp:txXfrm>
    </dsp:sp>
    <dsp:sp modelId="{419AD5F0-7CB0-427C-8A04-F0F6679843CC}">
      <dsp:nvSpPr>
        <dsp:cNvPr id="0" name=""/>
        <dsp:cNvSpPr/>
      </dsp:nvSpPr>
      <dsp:spPr>
        <a:xfrm>
          <a:off x="1680879" y="1053971"/>
          <a:ext cx="4766241" cy="7739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 err="1"/>
            <a:t>Process</a:t>
          </a:r>
          <a:r>
            <a:rPr lang="es-MX" sz="1600" kern="1200" dirty="0"/>
            <a:t> and </a:t>
          </a:r>
          <a:r>
            <a:rPr lang="es-MX" sz="1600" kern="1200" dirty="0" err="1"/>
            <a:t>normalize</a:t>
          </a:r>
          <a:r>
            <a:rPr lang="es-MX" sz="1600" kern="1200" dirty="0"/>
            <a:t> </a:t>
          </a:r>
          <a:r>
            <a:rPr lang="es-MX" sz="1600" kern="1200" dirty="0" err="1"/>
            <a:t>the</a:t>
          </a:r>
          <a:r>
            <a:rPr lang="es-MX" sz="1600" kern="1200" dirty="0"/>
            <a:t> data </a:t>
          </a:r>
          <a:r>
            <a:rPr lang="es-MX" sz="1600" kern="1200" dirty="0" err="1"/>
            <a:t>with</a:t>
          </a:r>
          <a:r>
            <a:rPr lang="es-MX" sz="1600" kern="1200" dirty="0"/>
            <a:t> .</a:t>
          </a:r>
          <a:r>
            <a:rPr lang="es-MX" sz="1600" kern="1200" dirty="0" err="1"/>
            <a:t>json_normalize</a:t>
          </a:r>
          <a:r>
            <a:rPr lang="es-MX" sz="1600" kern="1200" dirty="0"/>
            <a:t>()</a:t>
          </a:r>
          <a:endParaRPr lang="en-US" sz="1600" kern="1200" dirty="0"/>
        </a:p>
      </dsp:txBody>
      <dsp:txXfrm>
        <a:off x="1703546" y="1076638"/>
        <a:ext cx="4720907" cy="728572"/>
      </dsp:txXfrm>
    </dsp:sp>
    <dsp:sp modelId="{5BE98947-6F2E-488F-BF69-09ED6F850012}">
      <dsp:nvSpPr>
        <dsp:cNvPr id="0" name=""/>
        <dsp:cNvSpPr/>
      </dsp:nvSpPr>
      <dsp:spPr>
        <a:xfrm rot="16200000" flipH="1" flipV="1">
          <a:off x="3991098" y="1860899"/>
          <a:ext cx="145802" cy="213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07713"/>
            <a:satOff val="-4436"/>
            <a:lumOff val="16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999992" y="1894678"/>
        <a:ext cx="128016" cy="102061"/>
      </dsp:txXfrm>
    </dsp:sp>
    <dsp:sp modelId="{CB3B6141-BAF3-4FE4-9DFA-2E3AD90A3319}">
      <dsp:nvSpPr>
        <dsp:cNvPr id="0" name=""/>
        <dsp:cNvSpPr/>
      </dsp:nvSpPr>
      <dsp:spPr>
        <a:xfrm>
          <a:off x="1680879" y="2107280"/>
          <a:ext cx="4766241" cy="7739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 err="1"/>
            <a:t>Filter</a:t>
          </a:r>
          <a:r>
            <a:rPr lang="es-MX" sz="1600" kern="1200" dirty="0"/>
            <a:t> </a:t>
          </a:r>
          <a:r>
            <a:rPr lang="es-MX" sz="1600" kern="1200" dirty="0" err="1"/>
            <a:t>the</a:t>
          </a:r>
          <a:r>
            <a:rPr lang="es-MX" sz="1600" kern="1200" dirty="0"/>
            <a:t> data </a:t>
          </a:r>
          <a:r>
            <a:rPr lang="es-MX" sz="1600" kern="1200" dirty="0" err="1"/>
            <a:t>to</a:t>
          </a:r>
          <a:r>
            <a:rPr lang="es-MX" sz="1600" kern="1200" dirty="0"/>
            <a:t> </a:t>
          </a:r>
          <a:r>
            <a:rPr lang="es-MX" sz="1600" kern="1200" dirty="0" err="1"/>
            <a:t>have</a:t>
          </a:r>
          <a:r>
            <a:rPr lang="es-MX" sz="1600" kern="1200" dirty="0"/>
            <a:t> </a:t>
          </a:r>
          <a:r>
            <a:rPr lang="es-MX" sz="1600" kern="1200" dirty="0" err="1"/>
            <a:t>only</a:t>
          </a:r>
          <a:r>
            <a:rPr lang="es-MX" sz="1600" kern="1200" dirty="0"/>
            <a:t> dato </a:t>
          </a:r>
          <a:r>
            <a:rPr lang="es-MX" sz="1600" kern="1200" dirty="0" err="1"/>
            <a:t>of</a:t>
          </a:r>
          <a:r>
            <a:rPr lang="es-MX" sz="1600" kern="1200" dirty="0"/>
            <a:t> Falcon 9</a:t>
          </a:r>
          <a:endParaRPr lang="en-US" sz="1600" kern="1200" dirty="0"/>
        </a:p>
      </dsp:txBody>
      <dsp:txXfrm>
        <a:off x="1703546" y="2129947"/>
        <a:ext cx="4720907" cy="728572"/>
      </dsp:txXfrm>
    </dsp:sp>
    <dsp:sp modelId="{F5514FEC-6925-49CE-B74D-2A47C780DD3A}">
      <dsp:nvSpPr>
        <dsp:cNvPr id="0" name=""/>
        <dsp:cNvSpPr/>
      </dsp:nvSpPr>
      <dsp:spPr>
        <a:xfrm rot="16200000" flipH="1" flipV="1">
          <a:off x="3991098" y="2914208"/>
          <a:ext cx="145802" cy="213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999992" y="2947987"/>
        <a:ext cx="128016" cy="102061"/>
      </dsp:txXfrm>
    </dsp:sp>
    <dsp:sp modelId="{6BCB1AEA-27BA-477B-AF45-C16D9785D393}">
      <dsp:nvSpPr>
        <dsp:cNvPr id="0" name=""/>
        <dsp:cNvSpPr/>
      </dsp:nvSpPr>
      <dsp:spPr>
        <a:xfrm>
          <a:off x="1680879" y="3160590"/>
          <a:ext cx="4766241" cy="7739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Look </a:t>
          </a:r>
          <a:r>
            <a:rPr lang="es-MX" sz="1600" kern="1200" dirty="0" err="1"/>
            <a:t>for</a:t>
          </a:r>
          <a:r>
            <a:rPr lang="es-MX" sz="1600" kern="1200" dirty="0"/>
            <a:t> </a:t>
          </a:r>
          <a:r>
            <a:rPr lang="es-MX" sz="1600" kern="1200" dirty="0" err="1"/>
            <a:t>missing</a:t>
          </a:r>
          <a:r>
            <a:rPr lang="es-MX" sz="1600" kern="1200" dirty="0"/>
            <a:t> </a:t>
          </a:r>
          <a:r>
            <a:rPr lang="es-MX" sz="1600" kern="1200" dirty="0" err="1"/>
            <a:t>values</a:t>
          </a:r>
          <a:r>
            <a:rPr lang="es-MX" sz="1600" kern="1200" dirty="0"/>
            <a:t> and </a:t>
          </a:r>
          <a:r>
            <a:rPr lang="es-MX" sz="1600" kern="1200" dirty="0" err="1"/>
            <a:t>replace</a:t>
          </a:r>
          <a:r>
            <a:rPr lang="es-MX" sz="1600" kern="1200" dirty="0"/>
            <a:t> </a:t>
          </a:r>
          <a:r>
            <a:rPr lang="es-MX" sz="1600" kern="1200" dirty="0" err="1"/>
            <a:t>them</a:t>
          </a:r>
          <a:r>
            <a:rPr lang="es-MX" sz="1600" kern="1200" dirty="0"/>
            <a:t> </a:t>
          </a:r>
          <a:r>
            <a:rPr lang="es-MX" sz="1600" kern="1200" dirty="0" err="1"/>
            <a:t>with</a:t>
          </a:r>
          <a:r>
            <a:rPr lang="es-MX" sz="1600" kern="1200" dirty="0"/>
            <a:t> </a:t>
          </a:r>
          <a:r>
            <a:rPr lang="es-MX" sz="1600" kern="1200" dirty="0" err="1"/>
            <a:t>function</a:t>
          </a:r>
          <a:r>
            <a:rPr lang="es-MX" sz="1600" kern="1200" dirty="0"/>
            <a:t> mean()</a:t>
          </a:r>
          <a:endParaRPr lang="en-US" sz="1600" kern="1200" dirty="0"/>
        </a:p>
      </dsp:txBody>
      <dsp:txXfrm>
        <a:off x="1703546" y="3183257"/>
        <a:ext cx="4720907" cy="728572"/>
      </dsp:txXfrm>
    </dsp:sp>
    <dsp:sp modelId="{357EB461-66C5-4E72-AC24-2074B8D0BB2A}">
      <dsp:nvSpPr>
        <dsp:cNvPr id="0" name=""/>
        <dsp:cNvSpPr/>
      </dsp:nvSpPr>
      <dsp:spPr>
        <a:xfrm rot="16200000" flipH="1" flipV="1">
          <a:off x="3991098" y="3967518"/>
          <a:ext cx="145802" cy="2133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07713"/>
            <a:satOff val="-4436"/>
            <a:lumOff val="16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3999992" y="4001297"/>
        <a:ext cx="128016" cy="102061"/>
      </dsp:txXfrm>
    </dsp:sp>
    <dsp:sp modelId="{0DDF2EE6-80D3-4E43-B3EA-F3B558EEBA53}">
      <dsp:nvSpPr>
        <dsp:cNvPr id="0" name=""/>
        <dsp:cNvSpPr/>
      </dsp:nvSpPr>
      <dsp:spPr>
        <a:xfrm>
          <a:off x="1680879" y="4213900"/>
          <a:ext cx="4766241" cy="77390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 err="1"/>
            <a:t>Create</a:t>
          </a:r>
          <a:r>
            <a:rPr lang="es-MX" sz="1600" kern="1200" dirty="0"/>
            <a:t> and sabe </a:t>
          </a:r>
          <a:r>
            <a:rPr lang="es-MX" sz="1600" kern="1200" dirty="0" err="1"/>
            <a:t>the</a:t>
          </a:r>
          <a:r>
            <a:rPr lang="es-MX" sz="1600" kern="1200" dirty="0"/>
            <a:t> </a:t>
          </a:r>
          <a:r>
            <a:rPr lang="es-MX" sz="1600" kern="1200" dirty="0" err="1"/>
            <a:t>dataframe</a:t>
          </a:r>
          <a:endParaRPr lang="en-US" sz="1600" kern="1200" dirty="0"/>
        </a:p>
      </dsp:txBody>
      <dsp:txXfrm>
        <a:off x="1703546" y="4236567"/>
        <a:ext cx="4720907" cy="728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81158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&lt;Anaya León Daniela&gt;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&lt;January 12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of 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08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we analyze the data with the function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dtypes</a:t>
            </a:r>
            <a:endParaRPr lang="en-US" sz="2200" dirty="0"/>
          </a:p>
          <a:p>
            <a:r>
              <a:rPr lang="en-US" sz="2200" dirty="0"/>
              <a:t>We calculate the number of launches with .</a:t>
            </a:r>
            <a:r>
              <a:rPr lang="en-US" sz="2200" dirty="0" err="1"/>
              <a:t>value_count</a:t>
            </a:r>
            <a:r>
              <a:rPr lang="en-US" sz="2200" dirty="0"/>
              <a:t>()</a:t>
            </a:r>
          </a:p>
          <a:p>
            <a:r>
              <a:rPr lang="en-US" sz="2200" dirty="0"/>
              <a:t>Then we calculate the number of landing outcomes with the same function</a:t>
            </a:r>
          </a:p>
          <a:p>
            <a:r>
              <a:rPr lang="en-US" sz="2200" dirty="0"/>
              <a:t>We convert the data of the outcome into a Training Label with a classification of 1 for a successful landing and 0 for unsuccessful.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https://github.com/danielaanaya262/DataScience/blob/main/3.%20Labs-jupyter-spacex-Data%20wrangling.ipynb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1EBA34-79D0-4B89-82CE-E9B7442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22" y="3578344"/>
            <a:ext cx="3375953" cy="22938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BD2C75A-E9A5-499E-871C-AA631C464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57" y="3575383"/>
            <a:ext cx="3685814" cy="22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359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scatter point chart, histogram and line chart to compare and visualize the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https://github.com/danielaanaya262/DataScience/blob/main/5.%20Jupyter-labs-eda-dataviz-v2.ipynb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A4F655-EBCB-4DCA-8B80-16AE6FAB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37" y="2579073"/>
            <a:ext cx="3937542" cy="29973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77D24E-60D8-444E-871E-50B96F2D7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4" y="2579072"/>
            <a:ext cx="5002305" cy="299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0815"/>
            <a:ext cx="11147670" cy="498639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you used: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launch Sites with the string “CCA”.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(sum) of payload mass carried by boosters launched bay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in ground pad.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success boosters with a payload mass between 4000 and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outcomes.</a:t>
            </a:r>
            <a:endParaRPr lang="en-US" sz="2200" dirty="0"/>
          </a:p>
          <a:p>
            <a:pPr marL="0" indent="0">
              <a:buNone/>
            </a:pPr>
            <a:r>
              <a:rPr lang="en-US" dirty="0"/>
              <a:t>https://github.com/danielaanaya262/DataScience/blob/main/4.%20Jupyter-labs-eda-sql-coursera_sqllite.ipynb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lines and markers clusters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for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for highlighted areas on specifics coordinates (ex. NASA Johnson Space Center at Houston, Texas)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visualize the distance between the launch site to its closest city, railway, highway,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clusters to indicate if the launch was successful (green) or unsuccessful (red).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https://github.com/danielaanaya262/DataScience/blob/main/6.%20Lab-jupyter-launch-site-location.ipynb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graphs in an interactive dashboard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to visualize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were plotted to compare and visualize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of success launches by sites were visualized with a pie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visualized the successful and failed launches of the site with a pie chart too.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cvs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and transform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then we standardized 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split the data into training and test.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four different machine learning models (logistic regression, support vector, decision tree and k nearest neighbors)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calculate the accuracy and plot a confusion matrix for each one.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finish, we compare all the methods to see which one is the best.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https://github.com/danielaanaya262/DataScience/blob/main/8.%20SpaceX-Machine-Learning-Prediction-Part-5-v1.ipynb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068824"/>
            <a:ext cx="3932238" cy="1548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when the flight numbers increases the successful launches increases too.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765924-96BB-49E6-8BBA-9A009E55E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77" y="1735772"/>
            <a:ext cx="6464095" cy="40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2765066"/>
            <a:ext cx="3174460" cy="23717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the highest payload mass (greater than 8,000 kg) seem to be the most likely to be successful.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201FF6-33ED-4381-9120-753706D8A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509" y="1621288"/>
            <a:ext cx="7007480" cy="44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8622" y="2856410"/>
            <a:ext cx="3932238" cy="154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see that ES-L1, GEO, HEO and SSO have the best success rate (a 100%), while SO is the worst by a lot.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F3F2D6-C0DE-4F35-8F8F-918187E7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32" y="1499235"/>
            <a:ext cx="5982728" cy="452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1744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may be biased because some orbits have very few launches compared to others.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we notice that the greater the number of launches, the greater the probability of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AEA9EE6-AFAC-4048-A5DF-1E2B05D9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19" y="1461248"/>
            <a:ext cx="7235776" cy="452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05002"/>
            <a:ext cx="3389613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doesn’t seem to be a high relation, but, we can conclude that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amount of payload mass can be suitable for having a successful landing depending on the type of orbit, for example, for the ISS orbit the result is successful when it is between 5000 to 12000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1B52E46-230D-4C25-8213-D3C1BF85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8" y="1558487"/>
            <a:ext cx="7136984" cy="446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7772" y="2612246"/>
            <a:ext cx="3932238" cy="22153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started increasing in 2013 and keep increasing until 2020, having a marked growth, with 2019 being the year with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A6C84C-2114-4723-B44A-3FC37C2E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902" y="1558519"/>
            <a:ext cx="5673709" cy="432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98732"/>
            <a:ext cx="10687962" cy="41090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four Launch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query DISTINCT to show the data we want from the dataset SPACEXTBL: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82C83B-15E6-424A-92A7-48E345FF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20" y="2172307"/>
            <a:ext cx="1528959" cy="20711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0E0AC4D-0C5E-44BA-ADCD-196B372A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548" y="4965525"/>
            <a:ext cx="6270904" cy="7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0817" y="5814305"/>
            <a:ext cx="10310366" cy="4016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operator “like” to search and show the launch sites that have the string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31F25D-DFB1-4B4B-B6CE-BC71B5B80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44"/>
          <a:stretch/>
        </p:blipFill>
        <p:spPr>
          <a:xfrm>
            <a:off x="1264898" y="1485898"/>
            <a:ext cx="9525825" cy="42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was: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followed query: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05F3B8-60C5-4720-9000-EC15F25C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7" y="2528280"/>
            <a:ext cx="2137077" cy="9051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FFFDBA-A9CA-4EDF-AE15-A09B8556F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56" y="4512287"/>
            <a:ext cx="10321977" cy="7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average payload mass carried by booster version F9 v1.1 with the query avg and it is 2,534.66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B2DF22-DB98-4CBA-909B-E71A598E5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52" y="2762724"/>
            <a:ext cx="10436032" cy="18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462120"/>
            <a:ext cx="9745589" cy="1428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looked for a “Success (Ground pad)” from the column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use the query min for DATE to obtain the first successful ground landing date, the result is: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5250F3-8C14-4D23-997D-EC3E0361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32" y="3994427"/>
            <a:ext cx="2833736" cy="9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3931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are the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the followed query to show the 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00E011-ACA2-4ADA-9B84-C03A84E1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4"/>
          <a:stretch/>
        </p:blipFill>
        <p:spPr>
          <a:xfrm>
            <a:off x="5210200" y="2273336"/>
            <a:ext cx="1635220" cy="20767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AA6AA2-8061-451E-9673-8E11CE3A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39" y="5034997"/>
            <a:ext cx="10113142" cy="7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999172"/>
            <a:ext cx="9373817" cy="36343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and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187387"/>
            <a:ext cx="9745589" cy="39895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used count and GROUP BY to find the number of successful and failure missions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2D9EC6-C2AE-4B1F-A2E1-4A1D8653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900" y="3391546"/>
            <a:ext cx="5430199" cy="23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698376"/>
            <a:ext cx="6957566" cy="24294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10 boosters which carried the maximum payload with the followed code: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0FA018-9C94-47C3-9011-BEC71AB4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12" y="1911650"/>
            <a:ext cx="2950393" cy="45055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AFF5B2-545C-494F-B3F5-D89EA885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0" y="3599329"/>
            <a:ext cx="5927935" cy="5245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1AB1CF-92B2-4584-BAFD-730131C67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24" y="4345333"/>
            <a:ext cx="6855953" cy="55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only two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in year 2015. We show their booster versions and launch site names.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25E671-E1C5-4C48-950B-52701A4C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07" y="3079114"/>
            <a:ext cx="7041027" cy="140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the list of the landing outcomes (such as Failure (drone ship) or Success (ground pad)) between the date 2010-06-04 and 2017-03-20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FACABB-FAA7-4A10-812D-E104AE7D8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67" y="2940311"/>
            <a:ext cx="3052198" cy="32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8047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launch sites are in United States of America near by the ocean.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796284-7625-48D5-B0BA-B72100DB9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2" b="4977"/>
          <a:stretch/>
        </p:blipFill>
        <p:spPr>
          <a:xfrm>
            <a:off x="1658139" y="1945340"/>
            <a:ext cx="8875722" cy="45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2674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green marks are for successful launches while the red ones are for the failed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and failed launches by sites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88CAEF-858D-4CEF-B33F-F3E9FC22C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3" r="12848"/>
          <a:stretch/>
        </p:blipFill>
        <p:spPr>
          <a:xfrm>
            <a:off x="5462362" y="2642606"/>
            <a:ext cx="2801289" cy="314495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E96DA82-AED4-4030-9192-E9BB8AE62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651" y="2519771"/>
            <a:ext cx="3158339" cy="33211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14D2E3D-0FDD-4F09-86D7-3317BA4D6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90" y="2856608"/>
            <a:ext cx="2472480" cy="27213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84999AC-5750-420F-B86A-1324EA52A5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32" r="7089"/>
          <a:stretch/>
        </p:blipFill>
        <p:spPr>
          <a:xfrm>
            <a:off x="3418470" y="2964366"/>
            <a:ext cx="2043892" cy="25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159"/>
            <a:ext cx="627624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are in close proximity to coastlines and keep a good distance far away from cities, making them safe for people.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distance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E195D2-7024-4740-AB93-AC1713DD4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7"/>
          <a:stretch/>
        </p:blipFill>
        <p:spPr>
          <a:xfrm>
            <a:off x="770011" y="3252744"/>
            <a:ext cx="6775893" cy="25025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8A3A0B-DFB7-4D45-A514-805E01B62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 b="5949"/>
          <a:stretch/>
        </p:blipFill>
        <p:spPr>
          <a:xfrm>
            <a:off x="7853953" y="1462538"/>
            <a:ext cx="3085130" cy="4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we can see, the KSC LC-39A has the most Success Launches, followed by CCAFS LC-40.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by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D7F5DC-97DE-498B-8340-1D7BDFA48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2"/>
          <a:stretch/>
        </p:blipFill>
        <p:spPr>
          <a:xfrm>
            <a:off x="2597705" y="2635624"/>
            <a:ext cx="6996590" cy="350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96563"/>
            <a:ext cx="10181744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is one of the most famous and profitable companies, they have a considerably high percentage of successful landings and, in addition, they sell rockets launches for 62 million dollars while other companies' costs rise to 165 million dollars. 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able to predict whether a landing will be successful will allow the company to increase its value and be more successful.</a:t>
            </a:r>
          </a:p>
          <a:p>
            <a:pPr algn="just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there are mor successful launches (79.9%) than failed launches (23.1%).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for KSC LC-39A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92EF12-1697-4584-8EA4-3509B913E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8" t="12781" b="8053"/>
          <a:stretch/>
        </p:blipFill>
        <p:spPr>
          <a:xfrm>
            <a:off x="2273243" y="2887399"/>
            <a:ext cx="7645513" cy="31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54390" cy="2256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the method SVM has the same accuracy as the Tree decision but it F1 Score it is better, so the Support Vector is the best method.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3CD64E-3E4B-4628-9980-D5DC6DF6A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68" y="1683966"/>
            <a:ext cx="6391987" cy="414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792506"/>
            <a:ext cx="5048250" cy="23084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mostly true positive predictions, however adjustments are needed to eliminate the 6 wrong predictions.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87168E-D9F8-4471-916B-F60B3D3E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85" y="1632455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1036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analysis identified factors that influence launch success, such as number of flights, payload mass,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methods (especially SVM and decision tree) proved effective in predicting successful launches, but may require adjustments to improve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strategically located near the coast to minimize risk and maximize efficiency.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underscores the importance of data analysis and prediction in space operations. The combination of interactive visualizations, SQL queries, and classification models provides a solid foundation for improving SpaceX's success rates and optimizing future space missions.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85113"/>
            <a:ext cx="10687961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collected using API and Web Scrapping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analyzed and a label was created to convert and store successful and failed landings from outcome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divided into training and test to do the training, 4 different models were evaluated and their accuracy was analyzed.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 a JSON request.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it was normalized to turn it into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cleaned the data from missing values and replaced them with the mean of the other values.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obtain the html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extract the launch data and create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82103" y="3030070"/>
            <a:ext cx="4640263" cy="1911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https://github.com/danielaanaya262/DataScience/blob/main/1.%20Jupyter-labs-spacex-data-collection-api.ipynb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7A79E37-114A-4EFC-AE22-94C81F63D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110107"/>
              </p:ext>
            </p:extLst>
          </p:nvPr>
        </p:nvGraphicFramePr>
        <p:xfrm>
          <a:off x="4452471" y="153554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6576" y="5771433"/>
            <a:ext cx="9691801" cy="7716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https://github.com/danielaanaya262/DataScience/blob/main/2.%20Jupyter-labs-webscraping.ipynb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BCB10E-9F9B-4C8D-A9AF-55D6FDC3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06"/>
          <a:stretch/>
        </p:blipFill>
        <p:spPr>
          <a:xfrm>
            <a:off x="510035" y="1485528"/>
            <a:ext cx="5905868" cy="22683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CF3BBCC-1B24-4357-9213-704FEAFB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34" y="3825977"/>
            <a:ext cx="5082819" cy="167835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02CB60-75DF-4DF0-8059-1E9EF5185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727" y="1452404"/>
            <a:ext cx="4179515" cy="2555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1CEA834-763D-444B-AEA1-B09A00ED8E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17"/>
          <a:stretch/>
        </p:blipFill>
        <p:spPr>
          <a:xfrm>
            <a:off x="5809130" y="4574664"/>
            <a:ext cx="5476482" cy="617034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BEA6CA6-E3C7-4036-B9AD-C789A76DC41E}"/>
              </a:ext>
            </a:extLst>
          </p:cNvPr>
          <p:cNvSpPr txBox="1">
            <a:spLocks/>
          </p:cNvSpPr>
          <p:nvPr/>
        </p:nvSpPr>
        <p:spPr>
          <a:xfrm>
            <a:off x="215275" y="1420925"/>
            <a:ext cx="9691801" cy="7716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E92A8FE-6ABE-401F-83C2-17C0A4AE676A}"/>
              </a:ext>
            </a:extLst>
          </p:cNvPr>
          <p:cNvSpPr txBox="1">
            <a:spLocks/>
          </p:cNvSpPr>
          <p:nvPr/>
        </p:nvSpPr>
        <p:spPr>
          <a:xfrm>
            <a:off x="206375" y="3753850"/>
            <a:ext cx="681194" cy="4437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5C1435-29AD-49B2-9B70-D75FEED4CC0B}"/>
              </a:ext>
            </a:extLst>
          </p:cNvPr>
          <p:cNvSpPr txBox="1">
            <a:spLocks/>
          </p:cNvSpPr>
          <p:nvPr/>
        </p:nvSpPr>
        <p:spPr>
          <a:xfrm>
            <a:off x="9543578" y="1363242"/>
            <a:ext cx="681194" cy="4437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1BAA745-DF1F-46CD-A1FA-53FE9237EAEB}"/>
              </a:ext>
            </a:extLst>
          </p:cNvPr>
          <p:cNvSpPr txBox="1">
            <a:spLocks/>
          </p:cNvSpPr>
          <p:nvPr/>
        </p:nvSpPr>
        <p:spPr>
          <a:xfrm>
            <a:off x="5722717" y="4210203"/>
            <a:ext cx="681194" cy="4437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1713</Words>
  <Application>Microsoft Office PowerPoint</Application>
  <PresentationFormat>Panorámica</PresentationFormat>
  <Paragraphs>223</Paragraphs>
  <Slides>45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admin</cp:lastModifiedBy>
  <cp:revision>211</cp:revision>
  <dcterms:created xsi:type="dcterms:W3CDTF">2021-04-29T18:58:34Z</dcterms:created>
  <dcterms:modified xsi:type="dcterms:W3CDTF">2025-01-14T02:03:09Z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